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2a7d45ae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2a7d45ae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2a7d45a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2a7d45a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2a7d45a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2a7d45a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2a7d45ae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2a7d45a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2a7d45a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2a7d45a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7cedeab5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7cedeab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7cedeab5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7cedeab5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2a26450f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2a26450f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2a26450f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2a26450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a2a26450f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a2a26450f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a2a26450f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a2a26450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2a26450f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2a26450f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2a26450f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2a26450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2a7d45a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2a7d45a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2a26450f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2a26450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rishi1001/Neural-Style-Transfer" TargetMode="External"/><Relationship Id="rId4" Type="http://schemas.openxmlformats.org/officeDocument/2006/relationships/hyperlink" Target="https://doi.org/10.48550/arXiv.1508.06576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Style Transfer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10"/>
              <a:t>Rishi Shah and Harshil Vagadia</a:t>
            </a:r>
            <a:endParaRPr sz="26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 of weights of style loss wrt content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5581250" y="1319675"/>
            <a:ext cx="33087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this experiment, we change the relative weights of content and style loss.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 expected, the resulting image has increased styling as we increase the relative weight of style loss.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2725"/>
            <a:ext cx="5301725" cy="407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Loss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5272250" y="1319675"/>
            <a:ext cx="3617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this experiment we change the layers over which we find that the output is highly dependant on the layer chosen.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Some layers give nicely styled image while others give noisy images. 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hypothesise that some layers capture the content well while others acts as buffers for the following layers.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99" y="1152425"/>
            <a:ext cx="5046725" cy="382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r>
              <a:rPr lang="en"/>
              <a:t> Loss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5272250" y="1319675"/>
            <a:ext cx="3617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this experiment we change the layers over which we calculate the style loss.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observe that style is captured better in the earlier layers.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Typically style loss is taken over few consecutive layers.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4325"/>
            <a:ext cx="5063551" cy="38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Model Architectures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5272250" y="1201663"/>
            <a:ext cx="36177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 this experiment, we change the pretrained CNN model.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try ResNet and GoogleNet along with VGGNet (originally).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find that each model is able to create styled images.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However, there are subtle differences in each model.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30125"/>
            <a:ext cx="4728800" cy="3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References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the code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https://github.com/rishi1001/Neural-Style-Transfer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contains all the details to run the code. Change the makefile to run the different experiments.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References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Neural Algorithm for Artistic Style, Gatys et.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https://doi.org/10.48550/arXiv.1508.06576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Intuitive Guide to Neural Style Transfer, Towards Data Science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700"/>
              <a:t>Questions?</a:t>
            </a:r>
            <a:endParaRPr sz="9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Neural Style Transfer tries to leverage deep networks to create artistic images.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Given a content image and a style image, we try to transfer the style to the content image. The algorithm starts with the content image and iteratively transfers the styles.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provide detailed experimentation on various hyperparameters of the algorithm that will hopefully provide valuable insights on fine-tuning the styled images. All the results in this report are qualitative in nature.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algorithm relies on pre-trained deep CNNs to extract features from images. The main paper uses VGG19 model trained on classification task. We experiment with different architectures.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algorithm is iterative i.e. the quality of output image improves with each run. There are two losses: Content Loss and Style Loss. The overall loss is the weighted combination of both.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300" y="3477500"/>
            <a:ext cx="4638925" cy="10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Loss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content loss tries to keep the generate image as close to the content image.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CNNs are good at extracting important features from an image, the content loss at a deeper layer in the pretrained network.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features at deeper layer will only contain the important aspects of an image and ignore the styling part.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 loss is simply the MSE loss between deep features of content and generated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16205" l="0" r="0" t="0"/>
          <a:stretch/>
        </p:blipFill>
        <p:spPr>
          <a:xfrm>
            <a:off x="2428875" y="3542725"/>
            <a:ext cx="4286250" cy="6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611550" y="4165000"/>
            <a:ext cx="7905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Here the loss is taken for L-th layer and A</a:t>
            </a:r>
            <a:r>
              <a:rPr baseline="30000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(I) represents the features of the L-th layer.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Loss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loss is generally taken over multiple layers. For each layer, it is the MSE between the gram matrices of the style and generate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5535" l="0" r="0" t="0"/>
          <a:stretch/>
        </p:blipFill>
        <p:spPr>
          <a:xfrm>
            <a:off x="2592250" y="2233850"/>
            <a:ext cx="4381500" cy="13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27875" y="3630700"/>
            <a:ext cx="8304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 Gram matrix essentially captures the distribution of features of a set of feature maps in a given layer. The style loss essentially matches the distribution of features between the two images.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475" y="1049325"/>
            <a:ext cx="6651251" cy="384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Inferences</a:t>
            </a:r>
            <a:endParaRPr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Changing and working with v</a:t>
            </a:r>
            <a:r>
              <a:rPr lang="en"/>
              <a:t>arious hyperparameters of the algorithm that give in-depth </a:t>
            </a:r>
            <a:r>
              <a:rPr lang="en"/>
              <a:t>analysis</a:t>
            </a:r>
            <a:r>
              <a:rPr lang="en"/>
              <a:t> of importance and role of each hyperparameter.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Epochs (starting from content image)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581250" y="1319675"/>
            <a:ext cx="33087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 start with the content image and gradually optimise the total loss at each epoch.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 we can see from the diagram, the styles gradually gets incorporated into the image while preserving the content.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25"/>
            <a:ext cx="5358201" cy="37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Epochs (starting from random image)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25"/>
            <a:ext cx="5172225" cy="3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581250" y="1319675"/>
            <a:ext cx="33087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Even if we start from a random (noisy) image we still get the styled image. 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Starting from content image simply reduces the iterations required.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